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8"/>
  </p:notesMasterIdLst>
  <p:sldIdLst>
    <p:sldId id="256" r:id="rId3"/>
    <p:sldId id="271" r:id="rId4"/>
    <p:sldId id="272" r:id="rId5"/>
    <p:sldId id="279" r:id="rId6"/>
    <p:sldId id="283" r:id="rId7"/>
    <p:sldId id="280" r:id="rId8"/>
    <p:sldId id="286" r:id="rId9"/>
    <p:sldId id="285" r:id="rId10"/>
    <p:sldId id="274" r:id="rId11"/>
    <p:sldId id="281" r:id="rId12"/>
    <p:sldId id="282" r:id="rId13"/>
    <p:sldId id="273" r:id="rId14"/>
    <p:sldId id="267" r:id="rId15"/>
    <p:sldId id="268" r:id="rId16"/>
    <p:sldId id="284" r:id="rId17"/>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4E368-A6EA-4F4E-9FA8-0A85A6556102}" v="11" dt="2019-03-01T15:21:31.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dd Pickthorn" userId="3673d5ea-828a-472c-a97b-eaee577342bb" providerId="ADAL" clId="{D374E368-A6EA-4F4E-9FA8-0A85A6556102}"/>
    <pc:docChg chg="addSld modSld">
      <pc:chgData name="Todd Pickthorn" userId="3673d5ea-828a-472c-a97b-eaee577342bb" providerId="ADAL" clId="{D374E368-A6EA-4F4E-9FA8-0A85A6556102}" dt="2019-03-01T15:21:31.338" v="157" actId="767"/>
      <pc:docMkLst>
        <pc:docMk/>
      </pc:docMkLst>
      <pc:sldChg chg="modSp">
        <pc:chgData name="Todd Pickthorn" userId="3673d5ea-828a-472c-a97b-eaee577342bb" providerId="ADAL" clId="{D374E368-A6EA-4F4E-9FA8-0A85A6556102}" dt="2019-03-01T14:58:53.048" v="142" actId="6549"/>
        <pc:sldMkLst>
          <pc:docMk/>
          <pc:sldMk cId="779467369" sldId="280"/>
        </pc:sldMkLst>
        <pc:spChg chg="mod">
          <ac:chgData name="Todd Pickthorn" userId="3673d5ea-828a-472c-a97b-eaee577342bb" providerId="ADAL" clId="{D374E368-A6EA-4F4E-9FA8-0A85A6556102}" dt="2019-03-01T14:58:53.048" v="142" actId="6549"/>
          <ac:spMkLst>
            <pc:docMk/>
            <pc:sldMk cId="779467369" sldId="280"/>
            <ac:spMk id="2" creationId="{931035DA-F106-4875-B52B-C05922D01492}"/>
          </ac:spMkLst>
        </pc:spChg>
        <pc:spChg chg="mod">
          <ac:chgData name="Todd Pickthorn" userId="3673d5ea-828a-472c-a97b-eaee577342bb" providerId="ADAL" clId="{D374E368-A6EA-4F4E-9FA8-0A85A6556102}" dt="2019-03-01T14:06:22.122" v="49" actId="20577"/>
          <ac:spMkLst>
            <pc:docMk/>
            <pc:sldMk cId="779467369" sldId="280"/>
            <ac:spMk id="3" creationId="{F9356EE7-F725-4E7D-A9EC-C71056C82AFB}"/>
          </ac:spMkLst>
        </pc:spChg>
      </pc:sldChg>
      <pc:sldChg chg="modSp">
        <pc:chgData name="Todd Pickthorn" userId="3673d5ea-828a-472c-a97b-eaee577342bb" providerId="ADAL" clId="{D374E368-A6EA-4F4E-9FA8-0A85A6556102}" dt="2019-03-01T14:13:13.733" v="53" actId="6549"/>
        <pc:sldMkLst>
          <pc:docMk/>
          <pc:sldMk cId="2199876386" sldId="281"/>
        </pc:sldMkLst>
        <pc:spChg chg="mod">
          <ac:chgData name="Todd Pickthorn" userId="3673d5ea-828a-472c-a97b-eaee577342bb" providerId="ADAL" clId="{D374E368-A6EA-4F4E-9FA8-0A85A6556102}" dt="2019-03-01T14:13:13.733" v="53" actId="6549"/>
          <ac:spMkLst>
            <pc:docMk/>
            <pc:sldMk cId="2199876386" sldId="281"/>
            <ac:spMk id="3" creationId="{C5918337-D74A-4099-928B-C31D85F51BFB}"/>
          </ac:spMkLst>
        </pc:spChg>
      </pc:sldChg>
      <pc:sldChg chg="modSp">
        <pc:chgData name="Todd Pickthorn" userId="3673d5ea-828a-472c-a97b-eaee577342bb" providerId="ADAL" clId="{D374E368-A6EA-4F4E-9FA8-0A85A6556102}" dt="2019-03-01T14:05:39.857" v="40" actId="20577"/>
        <pc:sldMkLst>
          <pc:docMk/>
          <pc:sldMk cId="2846517763" sldId="283"/>
        </pc:sldMkLst>
        <pc:spChg chg="mod">
          <ac:chgData name="Todd Pickthorn" userId="3673d5ea-828a-472c-a97b-eaee577342bb" providerId="ADAL" clId="{D374E368-A6EA-4F4E-9FA8-0A85A6556102}" dt="2019-03-01T14:05:39.857" v="40" actId="20577"/>
          <ac:spMkLst>
            <pc:docMk/>
            <pc:sldMk cId="2846517763" sldId="283"/>
            <ac:spMk id="3" creationId="{0CD72A53-8644-4FB7-960E-0D8841968698}"/>
          </ac:spMkLst>
        </pc:spChg>
      </pc:sldChg>
      <pc:sldChg chg="modSp">
        <pc:chgData name="Todd Pickthorn" userId="3673d5ea-828a-472c-a97b-eaee577342bb" providerId="ADAL" clId="{D374E368-A6EA-4F4E-9FA8-0A85A6556102}" dt="2019-03-01T14:24:55.305" v="125" actId="20577"/>
        <pc:sldMkLst>
          <pc:docMk/>
          <pc:sldMk cId="2111489377" sldId="284"/>
        </pc:sldMkLst>
        <pc:spChg chg="mod">
          <ac:chgData name="Todd Pickthorn" userId="3673d5ea-828a-472c-a97b-eaee577342bb" providerId="ADAL" clId="{D374E368-A6EA-4F4E-9FA8-0A85A6556102}" dt="2019-03-01T14:24:55.305" v="125" actId="20577"/>
          <ac:spMkLst>
            <pc:docMk/>
            <pc:sldMk cId="2111489377" sldId="284"/>
            <ac:spMk id="3" creationId="{2BC4F286-C126-4E1A-AB20-32E74FC1807A}"/>
          </ac:spMkLst>
        </pc:spChg>
      </pc:sldChg>
      <pc:sldChg chg="addSp delSp modSp add">
        <pc:chgData name="Todd Pickthorn" userId="3673d5ea-828a-472c-a97b-eaee577342bb" providerId="ADAL" clId="{D374E368-A6EA-4F4E-9FA8-0A85A6556102}" dt="2019-03-01T15:18:48.977" v="149" actId="14100"/>
        <pc:sldMkLst>
          <pc:docMk/>
          <pc:sldMk cId="2402023021" sldId="285"/>
        </pc:sldMkLst>
        <pc:spChg chg="del">
          <ac:chgData name="Todd Pickthorn" userId="3673d5ea-828a-472c-a97b-eaee577342bb" providerId="ADAL" clId="{D374E368-A6EA-4F4E-9FA8-0A85A6556102}" dt="2019-03-01T15:17:50.554" v="144"/>
          <ac:spMkLst>
            <pc:docMk/>
            <pc:sldMk cId="2402023021" sldId="285"/>
            <ac:spMk id="2" creationId="{2430AB22-24AE-4EC6-B0EA-CA19F9EA97F9}"/>
          </ac:spMkLst>
        </pc:spChg>
        <pc:spChg chg="del">
          <ac:chgData name="Todd Pickthorn" userId="3673d5ea-828a-472c-a97b-eaee577342bb" providerId="ADAL" clId="{D374E368-A6EA-4F4E-9FA8-0A85A6556102}" dt="2019-03-01T15:17:50.554" v="144"/>
          <ac:spMkLst>
            <pc:docMk/>
            <pc:sldMk cId="2402023021" sldId="285"/>
            <ac:spMk id="3" creationId="{7F8DD878-BFDF-4762-9B38-B1D1906E9C19}"/>
          </ac:spMkLst>
        </pc:spChg>
        <pc:picChg chg="add mod">
          <ac:chgData name="Todd Pickthorn" userId="3673d5ea-828a-472c-a97b-eaee577342bb" providerId="ADAL" clId="{D374E368-A6EA-4F4E-9FA8-0A85A6556102}" dt="2019-03-01T15:18:48.977" v="149" actId="14100"/>
          <ac:picMkLst>
            <pc:docMk/>
            <pc:sldMk cId="2402023021" sldId="285"/>
            <ac:picMk id="5" creationId="{0F6DCE3A-2913-4788-99DD-D19F1A43D582}"/>
          </ac:picMkLst>
        </pc:picChg>
      </pc:sldChg>
      <pc:sldChg chg="addSp delSp modSp add">
        <pc:chgData name="Todd Pickthorn" userId="3673d5ea-828a-472c-a97b-eaee577342bb" providerId="ADAL" clId="{D374E368-A6EA-4F4E-9FA8-0A85A6556102}" dt="2019-03-01T15:21:31.338" v="157" actId="767"/>
        <pc:sldMkLst>
          <pc:docMk/>
          <pc:sldMk cId="3815353785" sldId="286"/>
        </pc:sldMkLst>
        <pc:spChg chg="del">
          <ac:chgData name="Todd Pickthorn" userId="3673d5ea-828a-472c-a97b-eaee577342bb" providerId="ADAL" clId="{D374E368-A6EA-4F4E-9FA8-0A85A6556102}" dt="2019-03-01T15:19:35.247" v="151"/>
          <ac:spMkLst>
            <pc:docMk/>
            <pc:sldMk cId="3815353785" sldId="286"/>
            <ac:spMk id="2" creationId="{F753F161-657E-4BFC-AAF1-20FD9575064A}"/>
          </ac:spMkLst>
        </pc:spChg>
        <pc:spChg chg="del">
          <ac:chgData name="Todd Pickthorn" userId="3673d5ea-828a-472c-a97b-eaee577342bb" providerId="ADAL" clId="{D374E368-A6EA-4F4E-9FA8-0A85A6556102}" dt="2019-03-01T15:19:35.247" v="151"/>
          <ac:spMkLst>
            <pc:docMk/>
            <pc:sldMk cId="3815353785" sldId="286"/>
            <ac:spMk id="3" creationId="{8265A399-693C-44FA-906A-AD7D67642931}"/>
          </ac:spMkLst>
        </pc:spChg>
        <pc:spChg chg="add mod">
          <ac:chgData name="Todd Pickthorn" userId="3673d5ea-828a-472c-a97b-eaee577342bb" providerId="ADAL" clId="{D374E368-A6EA-4F4E-9FA8-0A85A6556102}" dt="2019-03-01T15:21:31.338" v="157" actId="767"/>
          <ac:spMkLst>
            <pc:docMk/>
            <pc:sldMk cId="3815353785" sldId="286"/>
            <ac:spMk id="6" creationId="{7675812B-1D3E-472C-B3AA-16AD7E15867C}"/>
          </ac:spMkLst>
        </pc:spChg>
        <pc:picChg chg="add mod">
          <ac:chgData name="Todd Pickthorn" userId="3673d5ea-828a-472c-a97b-eaee577342bb" providerId="ADAL" clId="{D374E368-A6EA-4F4E-9FA8-0A85A6556102}" dt="2019-03-01T15:19:57.705" v="156" actId="14100"/>
          <ac:picMkLst>
            <pc:docMk/>
            <pc:sldMk cId="3815353785" sldId="286"/>
            <ac:picMk id="5" creationId="{3DD3FAF8-5A2C-460E-B525-2C8D4EA13F4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BA13A5F6-6D65-4F3D-9D3B-ABD9B4182A41}" type="datetimeFigureOut">
              <a:rPr lang="en-US" smtClean="0"/>
              <a:t>3/4/2019</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BD4052B2-1185-4491-9BD6-3AE7C99D4DD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Todd</a:t>
            </a:r>
          </a:p>
        </p:txBody>
      </p:sp>
      <p:sp>
        <p:nvSpPr>
          <p:cNvPr id="4" name="Slide Number Placeholder 3"/>
          <p:cNvSpPr>
            <a:spLocks noGrp="1"/>
          </p:cNvSpPr>
          <p:nvPr>
            <p:ph type="sldNum" sz="quarter" idx="10"/>
          </p:nvPr>
        </p:nvSpPr>
        <p:spPr/>
        <p:txBody>
          <a:bodyPr/>
          <a:lstStyle/>
          <a:p>
            <a:pPr defTabSz="928299"/>
            <a:fld id="{62D45B52-080A-4DC1-B50C-69EF836BAA95}" type="slidenum">
              <a:rPr lang="en-US">
                <a:solidFill>
                  <a:prstClr val="black"/>
                </a:solidFill>
                <a:latin typeface="Calibri" panose="020F0502020204030204"/>
              </a:rPr>
              <a:pPr defTabSz="928299"/>
              <a:t>13</a:t>
            </a:fld>
            <a:endParaRPr lang="en-US">
              <a:solidFill>
                <a:prstClr val="black"/>
              </a:solidFill>
              <a:latin typeface="Calibri" panose="020F0502020204030204"/>
            </a:endParaRPr>
          </a:p>
        </p:txBody>
      </p:sp>
    </p:spTree>
    <p:extLst>
      <p:ext uri="{BB962C8B-B14F-4D97-AF65-F5344CB8AC3E}">
        <p14:creationId xmlns:p14="http://schemas.microsoft.com/office/powerpoint/2010/main" val="2233233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9838267" cy="1143000"/>
          </a:xfrm>
        </p:spPr>
        <p:txBody>
          <a:bodyPr/>
          <a:lstStyle/>
          <a:p>
            <a:r>
              <a:rPr lang="en-US"/>
              <a:t>Click to edit Master title style</a:t>
            </a:r>
          </a:p>
        </p:txBody>
      </p:sp>
      <p:sp>
        <p:nvSpPr>
          <p:cNvPr id="3" name="Online Image Placeholder 2"/>
          <p:cNvSpPr>
            <a:spLocks noGrp="1"/>
          </p:cNvSpPr>
          <p:nvPr>
            <p:ph type="clipArt" sz="half" idx="1"/>
          </p:nvPr>
        </p:nvSpPr>
        <p:spPr>
          <a:xfrm>
            <a:off x="1079500" y="2214563"/>
            <a:ext cx="5202767" cy="3881437"/>
          </a:xfrm>
        </p:spPr>
        <p:txBody>
          <a:bodyPr/>
          <a:lstStyle/>
          <a:p>
            <a:endParaRPr lang="en-US"/>
          </a:p>
        </p:txBody>
      </p:sp>
      <p:sp>
        <p:nvSpPr>
          <p:cNvPr id="4" name="Text Placeholder 3"/>
          <p:cNvSpPr>
            <a:spLocks noGrp="1"/>
          </p:cNvSpPr>
          <p:nvPr>
            <p:ph type="body" sz="half" idx="2"/>
          </p:nvPr>
        </p:nvSpPr>
        <p:spPr>
          <a:xfrm>
            <a:off x="6485467" y="2214563"/>
            <a:ext cx="5204884" cy="38814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079500" y="6373813"/>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76184" y="6376988"/>
            <a:ext cx="4114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86285" y="6376988"/>
            <a:ext cx="2925233" cy="457200"/>
          </a:xfrm>
        </p:spPr>
        <p:txBody>
          <a:bodyPr/>
          <a:lstStyle>
            <a:lvl1pPr>
              <a:defRPr/>
            </a:lvl1pPr>
          </a:lstStyle>
          <a:p>
            <a:fld id="{FD7DA3AC-4D1D-4186-B9F1-8F5E8D3E58D9}" type="slidenum">
              <a:rPr lang="en-US" altLang="en-US"/>
              <a:pPr/>
              <a:t>‹#›</a:t>
            </a:fld>
            <a:endParaRPr lang="en-US" altLang="en-US"/>
          </a:p>
        </p:txBody>
      </p:sp>
    </p:spTree>
    <p:extLst>
      <p:ext uri="{BB962C8B-B14F-4D97-AF65-F5344CB8AC3E}">
        <p14:creationId xmlns:p14="http://schemas.microsoft.com/office/powerpoint/2010/main" val="3604309746"/>
      </p:ext>
    </p:extLst>
  </p:cSld>
  <p:clrMapOvr>
    <a:masterClrMapping/>
  </p:clrMapOvr>
  <p:transition>
    <p:cover dir="l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F78D96C7-0589-43D8-B184-A1A1325B4A33}"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6749A-5305-47D4-B0E5-985298C99B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09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8D96C7-0589-43D8-B184-A1A1325B4A33}"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19698290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8D96C7-0589-43D8-B184-A1A1325B4A33}"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6749A-5305-47D4-B0E5-985298C99BC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559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8D96C7-0589-43D8-B184-A1A1325B4A33}" type="datetimeFigureOut">
              <a:rPr lang="en-US" smtClean="0"/>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3012929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8D96C7-0589-43D8-B184-A1A1325B4A33}" type="datetimeFigureOut">
              <a:rPr lang="en-US" smtClean="0"/>
              <a:t>3/4/2019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798744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8D96C7-0589-43D8-B184-A1A1325B4A33}" type="datetimeFigureOut">
              <a:rPr lang="en-US" smtClean="0"/>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24689654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8D96C7-0589-43D8-B184-A1A1325B4A33}" type="datetimeFigureOut">
              <a:rPr lang="en-US" smtClean="0"/>
              <a:t>3/4/2019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17080531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78D96C7-0589-43D8-B184-A1A1325B4A33}" type="datetimeFigureOut">
              <a:rPr lang="en-US" smtClean="0"/>
              <a:t>3/4/2019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E36749A-5305-47D4-B0E5-985298C99BC4}" type="slidenum">
              <a:rPr lang="en-US" smtClean="0"/>
              <a:t>‹#›</a:t>
            </a:fld>
            <a:endParaRPr lang="en-US"/>
          </a:p>
        </p:txBody>
      </p:sp>
    </p:spTree>
    <p:extLst>
      <p:ext uri="{BB962C8B-B14F-4D97-AF65-F5344CB8AC3E}">
        <p14:creationId xmlns:p14="http://schemas.microsoft.com/office/powerpoint/2010/main" val="2086057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8D96C7-0589-43D8-B184-A1A1325B4A33}" type="datetimeFigureOut">
              <a:rPr lang="en-US" smtClean="0"/>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12755012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8D96C7-0589-43D8-B184-A1A1325B4A33}"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3350577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8D96C7-0589-43D8-B184-A1A1325B4A33}"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6749A-5305-47D4-B0E5-985298C99BC4}" type="slidenum">
              <a:rPr lang="en-US" smtClean="0"/>
              <a:t>‹#›</a:t>
            </a:fld>
            <a:endParaRPr lang="en-US"/>
          </a:p>
        </p:txBody>
      </p:sp>
    </p:spTree>
    <p:extLst>
      <p:ext uri="{BB962C8B-B14F-4D97-AF65-F5344CB8AC3E}">
        <p14:creationId xmlns:p14="http://schemas.microsoft.com/office/powerpoint/2010/main" val="235217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3/4/2019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 id="2147483681"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78D96C7-0589-43D8-B184-A1A1325B4A33}" type="datetimeFigureOut">
              <a:rPr lang="en-US" smtClean="0"/>
              <a:t>3/4/2019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E36749A-5305-47D4-B0E5-985298C99BC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61221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icrosoft.com/store/apps/9nblggh4ls40" TargetMode="External"/><Relationship Id="rId2" Type="http://schemas.openxmlformats.org/officeDocument/2006/relationships/hyperlink" Target="https://docs.microsoft.com/en-us/education/windows/use-set-up-school-pcs-app" TargetMode="External"/><Relationship Id="rId1" Type="http://schemas.openxmlformats.org/officeDocument/2006/relationships/slideLayout" Target="../slideLayouts/slideLayout20.xml"/><Relationship Id="rId5" Type="http://schemas.openxmlformats.org/officeDocument/2006/relationships/hyperlink" Target="https://docs.microsoft.com/en-us/windows-hardware/manufacture/desktop/oem-deployment-of-windows-10-for-desktop-editions#preinstall-microsoft-office" TargetMode="External"/><Relationship Id="rId4" Type="http://schemas.openxmlformats.org/officeDocument/2006/relationships/hyperlink" Target="https://docs.microsoft.com/en-us/education/windows/autopilot-reset"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customers.microsoft.com/en-us/story/marshall-education-windows-10" TargetMode="External"/><Relationship Id="rId3" Type="http://schemas.openxmlformats.org/officeDocument/2006/relationships/hyperlink" Target="https://www.microsoft.com/en-us/education/products/windows-10-s/default.aspx" TargetMode="External"/><Relationship Id="rId7" Type="http://schemas.openxmlformats.org/officeDocument/2006/relationships/hyperlink" Target="https://docs.microsoft.com/en-us/education/#pivot=itpro&amp;panel=itpro-all" TargetMode="External"/><Relationship Id="rId2" Type="http://schemas.openxmlformats.org/officeDocument/2006/relationships/hyperlink" Target="https://www.youtube.com/watch?v=D1dGkC6mBe8&amp;feature=youtu.be" TargetMode="External"/><Relationship Id="rId1" Type="http://schemas.openxmlformats.org/officeDocument/2006/relationships/slideLayout" Target="../slideLayouts/slideLayout20.xml"/><Relationship Id="rId6" Type="http://schemas.openxmlformats.org/officeDocument/2006/relationships/hyperlink" Target="https://docs.microsoft.com/en-us/education/windows/configure-windows-for-education" TargetMode="External"/><Relationship Id="rId5" Type="http://schemas.openxmlformats.org/officeDocument/2006/relationships/hyperlink" Target="https://docs.microsoft.com/en-us/education/windows/test-windows10s-for-edu" TargetMode="External"/><Relationship Id="rId4" Type="http://schemas.openxmlformats.org/officeDocument/2006/relationships/hyperlink" Target="https://educationstore.microsoft.com/" TargetMode="External"/><Relationship Id="rId9" Type="http://schemas.openxmlformats.org/officeDocument/2006/relationships/hyperlink" Target="https://www.microsoft.com/en-us/education/devices/default.aspx"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Nicholas.Esping@marshall.k12.mn.us" TargetMode="External"/><Relationship Id="rId2" Type="http://schemas.openxmlformats.org/officeDocument/2006/relationships/hyperlink" Target="mailto:todd.pickthorn@marshall.k12.mn.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ocs.microsoft.com/en-us/windows-hardware/manufacture/desktop/windows-10-s-overview" TargetMode="External"/><Relationship Id="rId2" Type="http://schemas.openxmlformats.org/officeDocument/2006/relationships/hyperlink" Target="https://www.youtube.com/watch?v=Lqm_lRCL-G0" TargetMode="Externa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hyperlink" Target="https://www.powershellgallery.com/packages/Get-WindowsAutoPilotInfo/1.3" TargetMode="Externa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docs.microsoft.com/en-us/windows-hardware/manufacture/desktop/windows-10-s-deployment-sxs" TargetMode="Externa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796672" cy="2971801"/>
          </a:xfrm>
        </p:spPr>
        <p:txBody>
          <a:bodyPr>
            <a:normAutofit fontScale="90000"/>
          </a:bodyPr>
          <a:lstStyle/>
          <a:p>
            <a:r>
              <a:rPr lang="en-US" dirty="0"/>
              <a:t>Windows 10 in S Mode </a:t>
            </a:r>
            <a:br>
              <a:rPr lang="en-US" dirty="0"/>
            </a:br>
            <a:r>
              <a:rPr lang="en-US" dirty="0"/>
              <a:t>at Marshall Public Schools</a:t>
            </a:r>
            <a:br>
              <a:rPr lang="en-US" dirty="0"/>
            </a:br>
            <a:endParaRPr lang="en-US" dirty="0"/>
          </a:p>
        </p:txBody>
      </p:sp>
      <p:pic>
        <p:nvPicPr>
          <p:cNvPr id="4" name="Online Image Placeholder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4857" y="4954107"/>
            <a:ext cx="1227121" cy="1168860"/>
          </a:xfrm>
          <a:prstGeom prst="rect">
            <a:avLst/>
          </a:prstGeom>
        </p:spPr>
      </p:pic>
    </p:spTree>
    <p:extLst>
      <p:ext uri="{BB962C8B-B14F-4D97-AF65-F5344CB8AC3E}">
        <p14:creationId xmlns:p14="http://schemas.microsoft.com/office/powerpoint/2010/main" val="233049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405F-F0D4-4105-BC50-1D682C79353B}"/>
              </a:ext>
            </a:extLst>
          </p:cNvPr>
          <p:cNvSpPr>
            <a:spLocks noGrp="1"/>
          </p:cNvSpPr>
          <p:nvPr>
            <p:ph type="title"/>
          </p:nvPr>
        </p:nvSpPr>
        <p:spPr/>
        <p:txBody>
          <a:bodyPr/>
          <a:lstStyle/>
          <a:p>
            <a:r>
              <a:rPr lang="en-US" dirty="0"/>
              <a:t>Setup School PCs Demo</a:t>
            </a:r>
          </a:p>
        </p:txBody>
      </p:sp>
      <p:sp>
        <p:nvSpPr>
          <p:cNvPr id="3" name="Content Placeholder 2">
            <a:extLst>
              <a:ext uri="{FF2B5EF4-FFF2-40B4-BE49-F238E27FC236}">
                <a16:creationId xmlns:a16="http://schemas.microsoft.com/office/drawing/2014/main" id="{C5918337-D74A-4099-928B-C31D85F51BFB}"/>
              </a:ext>
            </a:extLst>
          </p:cNvPr>
          <p:cNvSpPr>
            <a:spLocks noGrp="1"/>
          </p:cNvSpPr>
          <p:nvPr>
            <p:ph idx="1"/>
          </p:nvPr>
        </p:nvSpPr>
        <p:spPr/>
        <p:txBody>
          <a:bodyPr>
            <a:normAutofit/>
          </a:bodyPr>
          <a:lstStyle/>
          <a:p>
            <a:r>
              <a:rPr lang="en-US" dirty="0">
                <a:hlinkClick r:id="rId2"/>
              </a:rPr>
              <a:t>https://docs.microsoft.com/en-us/education/windows/use-set-up-school-pcs-app</a:t>
            </a:r>
            <a:r>
              <a:rPr lang="en-US" dirty="0"/>
              <a:t> </a:t>
            </a:r>
          </a:p>
          <a:p>
            <a:r>
              <a:rPr lang="en-US" u="sng" dirty="0">
                <a:hlinkClick r:id="rId3"/>
              </a:rPr>
              <a:t>Latest Set up School PCs app</a:t>
            </a:r>
            <a:r>
              <a:rPr lang="en-US" u="sng" dirty="0"/>
              <a:t> </a:t>
            </a:r>
            <a:endParaRPr lang="en-US" dirty="0"/>
          </a:p>
          <a:p>
            <a:r>
              <a:rPr lang="en-US" dirty="0"/>
              <a:t>Demo of this.</a:t>
            </a:r>
          </a:p>
          <a:p>
            <a:r>
              <a:rPr lang="en-US" b="1" dirty="0"/>
              <a:t>Reset devices with Autopilot Reset</a:t>
            </a:r>
          </a:p>
          <a:p>
            <a:r>
              <a:rPr lang="en-US" dirty="0">
                <a:hlinkClick r:id="rId4"/>
              </a:rPr>
              <a:t>https://docs.microsoft.com/en-us/education/windows/autopilot-reset</a:t>
            </a:r>
            <a:r>
              <a:rPr lang="en-US" dirty="0"/>
              <a:t> </a:t>
            </a:r>
          </a:p>
          <a:p>
            <a:r>
              <a:rPr lang="en-US" dirty="0"/>
              <a:t>Add office to the image</a:t>
            </a:r>
          </a:p>
          <a:p>
            <a:r>
              <a:rPr lang="en-US" u="sng" dirty="0">
                <a:hlinkClick r:id="rId5"/>
              </a:rPr>
              <a:t>https://docs.microsoft.com/en-us/windows-hardware/manufacture/desktop/oem-deployment-of-windows-10-for-desktop-editions#preinstall-microsoft-office</a:t>
            </a:r>
            <a:endParaRPr lang="en-US" dirty="0"/>
          </a:p>
          <a:p>
            <a:endParaRPr lang="en-US" dirty="0"/>
          </a:p>
          <a:p>
            <a:endParaRPr lang="en-US" dirty="0"/>
          </a:p>
        </p:txBody>
      </p:sp>
    </p:spTree>
    <p:extLst>
      <p:ext uri="{BB962C8B-B14F-4D97-AF65-F5344CB8AC3E}">
        <p14:creationId xmlns:p14="http://schemas.microsoft.com/office/powerpoint/2010/main" val="219987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97E278-26C7-4C5E-A453-FEA9581FA52F}"/>
              </a:ext>
            </a:extLst>
          </p:cNvPr>
          <p:cNvSpPr>
            <a:spLocks noGrp="1"/>
          </p:cNvSpPr>
          <p:nvPr>
            <p:ph type="title"/>
          </p:nvPr>
        </p:nvSpPr>
        <p:spPr/>
        <p:txBody>
          <a:bodyPr/>
          <a:lstStyle/>
          <a:p>
            <a:r>
              <a:rPr lang="en-US" dirty="0"/>
              <a:t>Office 365 admin Portal</a:t>
            </a:r>
          </a:p>
        </p:txBody>
      </p:sp>
      <p:sp>
        <p:nvSpPr>
          <p:cNvPr id="6" name="Content Placeholder 5">
            <a:extLst>
              <a:ext uri="{FF2B5EF4-FFF2-40B4-BE49-F238E27FC236}">
                <a16:creationId xmlns:a16="http://schemas.microsoft.com/office/drawing/2014/main" id="{0FD58AE0-5960-4A2C-9D32-0EEA68D376A6}"/>
              </a:ext>
            </a:extLst>
          </p:cNvPr>
          <p:cNvSpPr>
            <a:spLocks noGrp="1"/>
          </p:cNvSpPr>
          <p:nvPr>
            <p:ph idx="1"/>
          </p:nvPr>
        </p:nvSpPr>
        <p:spPr/>
        <p:txBody>
          <a:bodyPr>
            <a:normAutofit fontScale="85000" lnSpcReduction="20000"/>
          </a:bodyPr>
          <a:lstStyle/>
          <a:p>
            <a:r>
              <a:rPr lang="en-US" dirty="0"/>
              <a:t>Demo of logging into Office 365 admin portal and installing applications</a:t>
            </a:r>
          </a:p>
          <a:p>
            <a:r>
              <a:rPr lang="en-US" dirty="0"/>
              <a:t>Reports</a:t>
            </a:r>
          </a:p>
          <a:p>
            <a:r>
              <a:rPr lang="en-US" dirty="0"/>
              <a:t>Usage statistics</a:t>
            </a:r>
          </a:p>
          <a:p>
            <a:r>
              <a:rPr lang="en-US" dirty="0">
                <a:hlinkClick r:id="rId2"/>
              </a:rPr>
              <a:t>https://www.youtube.com/watch?v=D1dGkC6mBe8&amp;feature=youtu.be</a:t>
            </a:r>
            <a:r>
              <a:rPr lang="en-US" dirty="0"/>
              <a:t> </a:t>
            </a:r>
          </a:p>
          <a:p>
            <a:r>
              <a:rPr lang="en-US" dirty="0">
                <a:hlinkClick r:id="rId3"/>
              </a:rPr>
              <a:t>https://www.microsoft.com/en-us/education/products/windows-10-s/default.aspx</a:t>
            </a:r>
            <a:r>
              <a:rPr lang="en-US" dirty="0"/>
              <a:t> </a:t>
            </a:r>
          </a:p>
          <a:p>
            <a:r>
              <a:rPr lang="en-US" dirty="0">
                <a:hlinkClick r:id="rId4"/>
              </a:rPr>
              <a:t>https://educationstore.microsoft.com</a:t>
            </a:r>
            <a:r>
              <a:rPr lang="en-US" dirty="0"/>
              <a:t> </a:t>
            </a:r>
          </a:p>
          <a:p>
            <a:r>
              <a:rPr lang="en-US" dirty="0">
                <a:hlinkClick r:id="rId5"/>
              </a:rPr>
              <a:t>https://docs.microsoft.com/en-us/education/windows/test-windows10s-for-edu</a:t>
            </a:r>
            <a:r>
              <a:rPr lang="en-US" dirty="0"/>
              <a:t>  </a:t>
            </a:r>
          </a:p>
          <a:p>
            <a:r>
              <a:rPr lang="en-US" dirty="0">
                <a:hlinkClick r:id="rId6"/>
              </a:rPr>
              <a:t>https://docs.microsoft.com/en-us/education/windows/configure-windows-for-education</a:t>
            </a:r>
            <a:r>
              <a:rPr lang="en-US" dirty="0"/>
              <a:t>  </a:t>
            </a:r>
          </a:p>
          <a:p>
            <a:r>
              <a:rPr lang="en-US" dirty="0">
                <a:hlinkClick r:id="rId7"/>
              </a:rPr>
              <a:t>https://docs.microsoft.com/en-us/education/#pivot=itpro&amp;panel=itpro-all</a:t>
            </a:r>
            <a:r>
              <a:rPr lang="en-US" dirty="0"/>
              <a:t> </a:t>
            </a:r>
          </a:p>
          <a:p>
            <a:r>
              <a:rPr lang="en-US" dirty="0">
                <a:hlinkClick r:id="rId8"/>
              </a:rPr>
              <a:t>http://customers.microsoft.com/en-us/story/marshall-education-windows-10</a:t>
            </a:r>
            <a:r>
              <a:rPr lang="en-US" dirty="0"/>
              <a:t> </a:t>
            </a:r>
          </a:p>
          <a:p>
            <a:r>
              <a:rPr lang="en-US" dirty="0">
                <a:hlinkClick r:id="rId9"/>
              </a:rPr>
              <a:t>https://www.microsoft.com/en-us/education/devices/default.aspx</a:t>
            </a:r>
            <a:r>
              <a:rPr lang="en-US" dirty="0"/>
              <a:t> </a:t>
            </a:r>
          </a:p>
        </p:txBody>
      </p:sp>
    </p:spTree>
    <p:extLst>
      <p:ext uri="{BB962C8B-B14F-4D97-AF65-F5344CB8AC3E}">
        <p14:creationId xmlns:p14="http://schemas.microsoft.com/office/powerpoint/2010/main" val="1969855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430253"/>
            <a:ext cx="8534400" cy="564146"/>
          </a:xfrm>
        </p:spPr>
        <p:txBody>
          <a:bodyPr>
            <a:normAutofit fontScale="90000"/>
          </a:bodyPr>
          <a:lstStyle/>
          <a:p>
            <a:r>
              <a:rPr lang="en-US"/>
              <a:t>Office 365 </a:t>
            </a:r>
            <a:r>
              <a:rPr lang="en-US" err="1"/>
              <a:t>Onedrive</a:t>
            </a:r>
            <a:r>
              <a:rPr lang="en-US"/>
              <a:t> For Business Usage</a:t>
            </a:r>
          </a:p>
        </p:txBody>
      </p:sp>
      <p:pic>
        <p:nvPicPr>
          <p:cNvPr id="3" name="Picture 2">
            <a:extLst>
              <a:ext uri="{FF2B5EF4-FFF2-40B4-BE49-F238E27FC236}">
                <a16:creationId xmlns:a16="http://schemas.microsoft.com/office/drawing/2014/main" id="{D9045925-D94C-4E7C-B494-5F8B5C6BBFF1}"/>
              </a:ext>
            </a:extLst>
          </p:cNvPr>
          <p:cNvPicPr>
            <a:picLocks noChangeAspect="1"/>
          </p:cNvPicPr>
          <p:nvPr/>
        </p:nvPicPr>
        <p:blipFill>
          <a:blip r:embed="rId2"/>
          <a:stretch>
            <a:fillRect/>
          </a:stretch>
        </p:blipFill>
        <p:spPr>
          <a:xfrm>
            <a:off x="404812" y="518697"/>
            <a:ext cx="11382375" cy="4124325"/>
          </a:xfrm>
          <a:prstGeom prst="rect">
            <a:avLst/>
          </a:prstGeom>
        </p:spPr>
      </p:pic>
    </p:spTree>
    <p:extLst>
      <p:ext uri="{BB962C8B-B14F-4D97-AF65-F5344CB8AC3E}">
        <p14:creationId xmlns:p14="http://schemas.microsoft.com/office/powerpoint/2010/main" val="124471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1841500" y="3424766"/>
          <a:ext cx="8127999" cy="7416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r>
                        <a:rPr lang="en-US"/>
                        <a:t>Positive</a:t>
                      </a:r>
                    </a:p>
                  </a:txBody>
                  <a:tcPr/>
                </a:tc>
                <a:tc>
                  <a:txBody>
                    <a:bodyPr/>
                    <a:lstStyle/>
                    <a:p>
                      <a:r>
                        <a:rPr lang="en-US"/>
                        <a:t>Negative</a:t>
                      </a:r>
                    </a:p>
                  </a:txBody>
                  <a:tcPr/>
                </a:tc>
                <a:tc>
                  <a:txBody>
                    <a:bodyPr/>
                    <a:lstStyle/>
                    <a:p>
                      <a:r>
                        <a:rPr lang="en-US"/>
                        <a:t>Neutral</a:t>
                      </a:r>
                    </a:p>
                  </a:txBody>
                  <a:tcPr/>
                </a:tc>
                <a:extLst>
                  <a:ext uri="{0D108BD9-81ED-4DB2-BD59-A6C34878D82A}">
                    <a16:rowId xmlns:a16="http://schemas.microsoft.com/office/drawing/2014/main" val="10000"/>
                  </a:ext>
                </a:extLst>
              </a:tr>
              <a:tr h="370840">
                <a:tc>
                  <a:txBody>
                    <a:bodyPr/>
                    <a:lstStyle/>
                    <a:p>
                      <a:r>
                        <a:rPr lang="en-US"/>
                        <a:t>755</a:t>
                      </a:r>
                    </a:p>
                  </a:txBody>
                  <a:tcPr/>
                </a:tc>
                <a:tc>
                  <a:txBody>
                    <a:bodyPr/>
                    <a:lstStyle/>
                    <a:p>
                      <a:r>
                        <a:rPr lang="en-US"/>
                        <a:t>54</a:t>
                      </a:r>
                    </a:p>
                  </a:txBody>
                  <a:tcPr/>
                </a:tc>
                <a:tc>
                  <a:txBody>
                    <a:bodyPr/>
                    <a:lstStyle/>
                    <a:p>
                      <a:r>
                        <a:rPr lang="en-US"/>
                        <a:t>34</a:t>
                      </a: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2857498" y="1571536"/>
            <a:ext cx="6457951" cy="147732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a:solidFill>
                  <a:srgbClr val="333333"/>
                </a:solidFill>
                <a:latin typeface="Arial" panose="020B0604020202020204" pitchFamily="34" charset="0"/>
              </a:rPr>
              <a:t>Student Survey 2016 </a:t>
            </a:r>
            <a:r>
              <a:rPr kumimoji="0" lang="en-US" sz="1800" b="1" i="0" u="none" strike="noStrike" kern="1200" cap="none" spc="0" normalizeH="0" baseline="0" noProof="0">
                <a:ln>
                  <a:noFill/>
                </a:ln>
                <a:solidFill>
                  <a:srgbClr val="333333"/>
                </a:solidFill>
                <a:effectLst/>
                <a:uLnTx/>
                <a:uFillTx/>
                <a:latin typeface="Arial" panose="020B0604020202020204" pitchFamily="34" charset="0"/>
                <a:ea typeface="+mn-ea"/>
                <a:cs typeface="+mn-cs"/>
              </a:rPr>
              <a:t>Question 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333333"/>
                </a:solidFill>
                <a:effectLst/>
                <a:uLnTx/>
                <a:uFillTx/>
                <a:latin typeface="Arial" panose="020B0604020202020204" pitchFamily="34" charset="0"/>
                <a:ea typeface="+mn-ea"/>
                <a:cs typeface="+mn-cs"/>
              </a:rPr>
              <a:t>How has having a device made your learning experience more positive - at home or school?</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999999"/>
                </a:solidFill>
                <a:effectLst/>
                <a:uLnTx/>
                <a:uFillTx/>
                <a:latin typeface="Arial" panose="020B0604020202020204" pitchFamily="34" charset="0"/>
                <a:ea typeface="+mn-ea"/>
                <a:cs typeface="+mn-cs"/>
              </a:rPr>
              <a:t>Answered: 843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200" cap="none" spc="0" normalizeH="0" baseline="0" noProof="0">
                <a:ln>
                  <a:noFill/>
                </a:ln>
                <a:solidFill>
                  <a:srgbClr val="999999"/>
                </a:solidFill>
                <a:effectLst/>
                <a:uLnTx/>
                <a:uFillTx/>
                <a:latin typeface="Arial" panose="020B0604020202020204" pitchFamily="34" charset="0"/>
                <a:ea typeface="+mn-ea"/>
                <a:cs typeface="+mn-cs"/>
              </a:rPr>
              <a:t>Skipped: 71</a:t>
            </a:r>
          </a:p>
        </p:txBody>
      </p:sp>
      <p:sp>
        <p:nvSpPr>
          <p:cNvPr id="5" name="Rectangle 4"/>
          <p:cNvSpPr/>
          <p:nvPr/>
        </p:nvSpPr>
        <p:spPr>
          <a:xfrm>
            <a:off x="1841499" y="4752886"/>
            <a:ext cx="8127999"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rPr>
              <a:t>“I think that having a device has made learning easier and more connected from school to home. It's easier to access items and get teachers feed back. It also is really helpful when writing essays or papers.”</a:t>
            </a:r>
          </a:p>
        </p:txBody>
      </p:sp>
    </p:spTree>
    <p:extLst>
      <p:ext uri="{BB962C8B-B14F-4D97-AF65-F5344CB8AC3E}">
        <p14:creationId xmlns:p14="http://schemas.microsoft.com/office/powerpoint/2010/main" val="3943585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OUR Technology Supports the 4 C’s</a:t>
            </a:r>
            <a:br>
              <a:rPr lang="en-US"/>
            </a:br>
            <a:endParaRPr lang="en-US"/>
          </a:p>
        </p:txBody>
      </p:sp>
      <p:sp>
        <p:nvSpPr>
          <p:cNvPr id="3" name="Content Placeholder 2"/>
          <p:cNvSpPr>
            <a:spLocks noGrp="1"/>
          </p:cNvSpPr>
          <p:nvPr>
            <p:ph idx="1"/>
          </p:nvPr>
        </p:nvSpPr>
        <p:spPr/>
        <p:txBody>
          <a:bodyPr>
            <a:normAutofit/>
          </a:bodyPr>
          <a:lstStyle/>
          <a:p>
            <a:r>
              <a:rPr lang="en-US"/>
              <a:t>Creativity – Keyboards and Multimedia tools for expression</a:t>
            </a:r>
          </a:p>
          <a:p>
            <a:r>
              <a:rPr lang="en-US"/>
              <a:t>Critical Thinking – Beyond thinking of, thinking about – Creators not just consumers</a:t>
            </a:r>
          </a:p>
          <a:p>
            <a:r>
              <a:rPr lang="en-US"/>
              <a:t>Communication – Authentic, Expansive</a:t>
            </a:r>
          </a:p>
          <a:p>
            <a:r>
              <a:rPr lang="en-US"/>
              <a:t>Collaboration – Access to experts, Colleagues, Audience	</a:t>
            </a:r>
          </a:p>
          <a:p>
            <a:endParaRPr lang="en-US"/>
          </a:p>
        </p:txBody>
      </p:sp>
    </p:spTree>
    <p:extLst>
      <p:ext uri="{BB962C8B-B14F-4D97-AF65-F5344CB8AC3E}">
        <p14:creationId xmlns:p14="http://schemas.microsoft.com/office/powerpoint/2010/main" val="2892304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449E4-9BC5-4563-BCD7-B712F10B5F3B}"/>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2BC4F286-C126-4E1A-AB20-32E74FC1807A}"/>
              </a:ext>
            </a:extLst>
          </p:cNvPr>
          <p:cNvSpPr>
            <a:spLocks noGrp="1"/>
          </p:cNvSpPr>
          <p:nvPr>
            <p:ph idx="1"/>
          </p:nvPr>
        </p:nvSpPr>
        <p:spPr/>
        <p:txBody>
          <a:bodyPr>
            <a:normAutofit/>
          </a:bodyPr>
          <a:lstStyle/>
          <a:p>
            <a:r>
              <a:rPr lang="en-US" sz="3600" dirty="0">
                <a:solidFill>
                  <a:schemeClr val="tx1"/>
                </a:solidFill>
                <a:hlinkClick r:id="rId2">
                  <a:extLst>
                    <a:ext uri="{A12FA001-AC4F-418D-AE19-62706E023703}">
                      <ahyp:hlinkClr xmlns:ahyp="http://schemas.microsoft.com/office/drawing/2018/hyperlinkcolor" val="tx"/>
                    </a:ext>
                  </a:extLst>
                </a:hlinkClick>
              </a:rPr>
              <a:t>todd.pickthorn@marshall.k12.mn.us</a:t>
            </a:r>
            <a:endParaRPr lang="en-US" sz="3600" dirty="0">
              <a:solidFill>
                <a:schemeClr val="tx1"/>
              </a:solidFill>
            </a:endParaRPr>
          </a:p>
          <a:p>
            <a:r>
              <a:rPr lang="en-US" sz="3600" dirty="0">
                <a:solidFill>
                  <a:schemeClr val="tx1"/>
                </a:solidFill>
              </a:rPr>
              <a:t>Twitter @</a:t>
            </a:r>
            <a:r>
              <a:rPr lang="en-US" sz="3600" dirty="0" err="1">
                <a:solidFill>
                  <a:schemeClr val="tx1"/>
                </a:solidFill>
              </a:rPr>
              <a:t>tpickthorn</a:t>
            </a:r>
            <a:endParaRPr lang="en-US" sz="3600" dirty="0">
              <a:solidFill>
                <a:schemeClr val="tx1"/>
              </a:solidFill>
            </a:endParaRPr>
          </a:p>
          <a:p>
            <a:r>
              <a:rPr lang="en-US" sz="3600" dirty="0">
                <a:solidFill>
                  <a:schemeClr val="tx1"/>
                </a:solidFill>
                <a:hlinkClick r:id="rId3">
                  <a:extLst>
                    <a:ext uri="{A12FA001-AC4F-418D-AE19-62706E023703}">
                      <ahyp:hlinkClr xmlns:ahyp="http://schemas.microsoft.com/office/drawing/2018/hyperlinkcolor" val="tx"/>
                    </a:ext>
                  </a:extLst>
                </a:hlinkClick>
              </a:rPr>
              <a:t>Nicholas.Esping@marshall.k12.mn.us</a:t>
            </a:r>
            <a:endParaRPr lang="en-US" sz="3600" dirty="0">
              <a:solidFill>
                <a:schemeClr val="tx1"/>
              </a:solidFill>
            </a:endParaRPr>
          </a:p>
          <a:p>
            <a:r>
              <a:rPr lang="en-US" sz="3600" dirty="0">
                <a:solidFill>
                  <a:schemeClr val="tx1"/>
                </a:solidFill>
              </a:rPr>
              <a:t>Kent.Powell@marshall.k12.mn.us</a:t>
            </a:r>
          </a:p>
          <a:p>
            <a:endParaRPr lang="en-US" sz="3600" dirty="0">
              <a:solidFill>
                <a:schemeClr val="tx1"/>
              </a:solidFill>
            </a:endParaRPr>
          </a:p>
        </p:txBody>
      </p:sp>
    </p:spTree>
    <p:extLst>
      <p:ext uri="{BB962C8B-B14F-4D97-AF65-F5344CB8AC3E}">
        <p14:creationId xmlns:p14="http://schemas.microsoft.com/office/powerpoint/2010/main" val="2111489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ltLang="en-US" dirty="0"/>
              <a:t>District Demographics</a:t>
            </a:r>
          </a:p>
        </p:txBody>
      </p:sp>
      <p:sp>
        <p:nvSpPr>
          <p:cNvPr id="1028" name="Rectangle 4"/>
          <p:cNvSpPr>
            <a:spLocks noGrp="1" noChangeArrowheads="1"/>
          </p:cNvSpPr>
          <p:nvPr>
            <p:ph type="body" sz="half" idx="2"/>
          </p:nvPr>
        </p:nvSpPr>
        <p:spPr>
          <a:xfrm>
            <a:off x="5093118" y="2458452"/>
            <a:ext cx="5598945" cy="3581400"/>
          </a:xfrm>
        </p:spPr>
        <p:txBody>
          <a:bodyPr>
            <a:normAutofit/>
          </a:bodyPr>
          <a:lstStyle/>
          <a:p>
            <a:pPr>
              <a:lnSpc>
                <a:spcPct val="90000"/>
              </a:lnSpc>
            </a:pPr>
            <a:r>
              <a:rPr lang="en-US" altLang="en-US" sz="2800" dirty="0"/>
              <a:t>Approximate numbers</a:t>
            </a:r>
          </a:p>
          <a:p>
            <a:pPr>
              <a:lnSpc>
                <a:spcPct val="90000"/>
              </a:lnSpc>
            </a:pPr>
            <a:r>
              <a:rPr lang="en-US" altLang="en-US" sz="2800" dirty="0"/>
              <a:t>2549 Students K-12</a:t>
            </a:r>
          </a:p>
          <a:p>
            <a:pPr>
              <a:lnSpc>
                <a:spcPct val="90000"/>
              </a:lnSpc>
            </a:pPr>
            <a:r>
              <a:rPr lang="en-US" altLang="en-US" sz="2800" dirty="0"/>
              <a:t>Located in Southwest Minnesota</a:t>
            </a:r>
          </a:p>
        </p:txBody>
      </p:sp>
      <p:sp>
        <p:nvSpPr>
          <p:cNvPr id="1030" name="Rectangle 6"/>
          <p:cNvSpPr>
            <a:spLocks noChangeArrowheads="1"/>
          </p:cNvSpPr>
          <p:nvPr/>
        </p:nvSpPr>
        <p:spPr bwMode="auto">
          <a:xfrm>
            <a:off x="5205413" y="27955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3" name="Online Image Placeholder 2"/>
          <p:cNvPicPr>
            <a:picLocks noGrp="1" noChangeAspect="1"/>
          </p:cNvPicPr>
          <p:nvPr>
            <p:ph type="clipArt" sz="half" idx="1"/>
          </p:nvPr>
        </p:nvPicPr>
        <p:blipFill>
          <a:blip r:embed="rId2">
            <a:extLst>
              <a:ext uri="{28A0092B-C50C-407E-A947-70E740481C1C}">
                <a14:useLocalDpi xmlns:a14="http://schemas.microsoft.com/office/drawing/2010/main" val="0"/>
              </a:ext>
            </a:extLst>
          </a:blip>
          <a:stretch>
            <a:fillRect/>
          </a:stretch>
        </p:blipFill>
        <p:spPr>
          <a:xfrm>
            <a:off x="1473994" y="2563019"/>
            <a:ext cx="3209925" cy="3057525"/>
          </a:xfrm>
        </p:spPr>
      </p:pic>
    </p:spTree>
    <p:extLst>
      <p:ext uri="{BB962C8B-B14F-4D97-AF65-F5344CB8AC3E}">
        <p14:creationId xmlns:p14="http://schemas.microsoft.com/office/powerpoint/2010/main" val="3579998030"/>
      </p:ext>
    </p:extLst>
  </p:cSld>
  <p:clrMapOvr>
    <a:masterClrMapping/>
  </p:clrMapOvr>
  <p:transition>
    <p:cover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7958" y="240630"/>
            <a:ext cx="8534401" cy="823105"/>
          </a:xfrm>
        </p:spPr>
        <p:txBody>
          <a:bodyPr/>
          <a:lstStyle/>
          <a:p>
            <a:r>
              <a:rPr lang="en-US"/>
              <a:t>MPS Technology Team</a:t>
            </a:r>
          </a:p>
        </p:txBody>
      </p:sp>
      <p:sp>
        <p:nvSpPr>
          <p:cNvPr id="7" name="Text Placeholder 6"/>
          <p:cNvSpPr>
            <a:spLocks noGrp="1"/>
          </p:cNvSpPr>
          <p:nvPr>
            <p:ph type="body" idx="1"/>
          </p:nvPr>
        </p:nvSpPr>
        <p:spPr>
          <a:xfrm>
            <a:off x="597258" y="1262743"/>
            <a:ext cx="8534400" cy="4622800"/>
          </a:xfrm>
        </p:spPr>
        <p:txBody>
          <a:bodyPr>
            <a:normAutofit lnSpcReduction="10000"/>
          </a:bodyPr>
          <a:lstStyle/>
          <a:p>
            <a:r>
              <a:rPr lang="en-US" dirty="0"/>
              <a:t>Superintendent - Scott Monson</a:t>
            </a:r>
          </a:p>
          <a:p>
            <a:r>
              <a:rPr lang="en-US" dirty="0"/>
              <a:t>Director of Teaching and Learning – Jeremy Williams</a:t>
            </a:r>
          </a:p>
          <a:p>
            <a:r>
              <a:rPr lang="en-US" dirty="0"/>
              <a:t>District Network Services Coordinator – Todd Pickthorn</a:t>
            </a:r>
          </a:p>
          <a:p>
            <a:r>
              <a:rPr lang="en-US" dirty="0"/>
              <a:t>Technology Integration Specialist – Karen Londgren</a:t>
            </a:r>
          </a:p>
          <a:p>
            <a:r>
              <a:rPr lang="en-US" dirty="0"/>
              <a:t>District Computer Technician – Nicholas Esping</a:t>
            </a:r>
          </a:p>
          <a:p>
            <a:r>
              <a:rPr lang="en-US" dirty="0"/>
              <a:t>District Computer Technician – Kent Powell</a:t>
            </a:r>
          </a:p>
          <a:p>
            <a:r>
              <a:rPr lang="en-US" dirty="0"/>
              <a:t>Media Specialist Middle and High School – Erica Hess</a:t>
            </a:r>
          </a:p>
          <a:p>
            <a:r>
              <a:rPr lang="en-US" dirty="0"/>
              <a:t>Media Specialist Park Side and West Side Elementary – Kaia Johnson- Maggie Jans</a:t>
            </a:r>
          </a:p>
          <a:p>
            <a:r>
              <a:rPr lang="en-US" dirty="0"/>
              <a:t>Media Staff in our buildings are first line of support!</a:t>
            </a:r>
          </a:p>
          <a:p>
            <a:endParaRPr lang="en-US" dirty="0"/>
          </a:p>
          <a:p>
            <a:r>
              <a:rPr lang="en-US" sz="2400" dirty="0">
                <a:solidFill>
                  <a:schemeClr val="tx1"/>
                </a:solidFill>
              </a:rPr>
              <a:t>Success = 80% People, 20% technology</a:t>
            </a:r>
          </a:p>
        </p:txBody>
      </p:sp>
    </p:spTree>
    <p:extLst>
      <p:ext uri="{BB962C8B-B14F-4D97-AF65-F5344CB8AC3E}">
        <p14:creationId xmlns:p14="http://schemas.microsoft.com/office/powerpoint/2010/main" val="167108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5B12B-DD0B-45D5-A68E-4B6508A3E7AF}"/>
              </a:ext>
            </a:extLst>
          </p:cNvPr>
          <p:cNvSpPr>
            <a:spLocks noGrp="1"/>
          </p:cNvSpPr>
          <p:nvPr>
            <p:ph type="title"/>
          </p:nvPr>
        </p:nvSpPr>
        <p:spPr/>
        <p:txBody>
          <a:bodyPr/>
          <a:lstStyle/>
          <a:p>
            <a:r>
              <a:rPr lang="en-US" dirty="0"/>
              <a:t>Windows 10 in S Mode</a:t>
            </a:r>
          </a:p>
        </p:txBody>
      </p:sp>
      <p:sp>
        <p:nvSpPr>
          <p:cNvPr id="3" name="Content Placeholder 2">
            <a:extLst>
              <a:ext uri="{FF2B5EF4-FFF2-40B4-BE49-F238E27FC236}">
                <a16:creationId xmlns:a16="http://schemas.microsoft.com/office/drawing/2014/main" id="{7288123C-86BC-400D-AE40-79BCFF2964D3}"/>
              </a:ext>
            </a:extLst>
          </p:cNvPr>
          <p:cNvSpPr>
            <a:spLocks noGrp="1"/>
          </p:cNvSpPr>
          <p:nvPr>
            <p:ph idx="1"/>
          </p:nvPr>
        </p:nvSpPr>
        <p:spPr/>
        <p:txBody>
          <a:bodyPr>
            <a:normAutofit fontScale="92500"/>
          </a:bodyPr>
          <a:lstStyle/>
          <a:p>
            <a:r>
              <a:rPr lang="en-US" dirty="0">
                <a:hlinkClick r:id="rId2"/>
              </a:rPr>
              <a:t>https://www.youtube.com/watch?v=Lqm_lRCL-G0</a:t>
            </a:r>
            <a:r>
              <a:rPr lang="en-US" dirty="0"/>
              <a:t> </a:t>
            </a:r>
          </a:p>
          <a:p>
            <a:r>
              <a:rPr lang="en-US" dirty="0"/>
              <a:t>We were nominated for this pilot.</a:t>
            </a:r>
          </a:p>
          <a:p>
            <a:r>
              <a:rPr lang="en-US" dirty="0"/>
              <a:t>Marshall Public Schools was already invested in much of the Windows Education stack (Office 365, Intune, Windows Store for Education) and would benefit from working with Microsoft Experts to help configure a Windows 10 in S mode pilot which helps to maximize their existing investments.</a:t>
            </a:r>
          </a:p>
          <a:p>
            <a:r>
              <a:rPr lang="en-US" dirty="0"/>
              <a:t>Advantages of Windows 10 in S Mode:</a:t>
            </a:r>
          </a:p>
          <a:p>
            <a:r>
              <a:rPr lang="en-US" b="1" dirty="0"/>
              <a:t>Lower cost devices, Simple Deployments, Windows Store for Education, Simple Management using Intune for Education, Enhanced Security, Improved Performance, and simple reset capabilities.</a:t>
            </a:r>
          </a:p>
          <a:p>
            <a:r>
              <a:rPr lang="en-US" dirty="0"/>
              <a:t>10S overview</a:t>
            </a:r>
          </a:p>
          <a:p>
            <a:r>
              <a:rPr lang="en-US" u="sng" dirty="0">
                <a:hlinkClick r:id="rId3"/>
              </a:rPr>
              <a:t>https://docs.microsoft.com/en-us/windows-hardware/manufacture/desktop/windows-10-s-overview</a:t>
            </a:r>
            <a:endParaRPr lang="en-US" dirty="0"/>
          </a:p>
          <a:p>
            <a:endParaRPr lang="en-US" b="1" dirty="0"/>
          </a:p>
        </p:txBody>
      </p:sp>
    </p:spTree>
    <p:extLst>
      <p:ext uri="{BB962C8B-B14F-4D97-AF65-F5344CB8AC3E}">
        <p14:creationId xmlns:p14="http://schemas.microsoft.com/office/powerpoint/2010/main" val="771281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6CFC1-FF70-471B-9F52-D336D45317C0}"/>
              </a:ext>
            </a:extLst>
          </p:cNvPr>
          <p:cNvSpPr>
            <a:spLocks noGrp="1"/>
          </p:cNvSpPr>
          <p:nvPr>
            <p:ph type="title"/>
          </p:nvPr>
        </p:nvSpPr>
        <p:spPr/>
        <p:txBody>
          <a:bodyPr/>
          <a:lstStyle/>
          <a:p>
            <a:r>
              <a:rPr lang="en-US" dirty="0"/>
              <a:t>Windows 10 in S mode</a:t>
            </a:r>
            <a:br>
              <a:rPr lang="en-US" dirty="0"/>
            </a:br>
            <a:endParaRPr lang="en-US" dirty="0"/>
          </a:p>
        </p:txBody>
      </p:sp>
      <p:sp>
        <p:nvSpPr>
          <p:cNvPr id="3" name="Content Placeholder 2">
            <a:extLst>
              <a:ext uri="{FF2B5EF4-FFF2-40B4-BE49-F238E27FC236}">
                <a16:creationId xmlns:a16="http://schemas.microsoft.com/office/drawing/2014/main" id="{0CD72A53-8644-4FB7-960E-0D8841968698}"/>
              </a:ext>
            </a:extLst>
          </p:cNvPr>
          <p:cNvSpPr>
            <a:spLocks noGrp="1"/>
          </p:cNvSpPr>
          <p:nvPr>
            <p:ph idx="1"/>
          </p:nvPr>
        </p:nvSpPr>
        <p:spPr/>
        <p:txBody>
          <a:bodyPr/>
          <a:lstStyle/>
          <a:p>
            <a:r>
              <a:rPr lang="en-US" dirty="0"/>
              <a:t>Windows 10 in S mode really is a new mode of Windows 10 that Microsoft that is designed to run on lighter devices so you can provide better security and much easier management. That ‘S’ doesn’t use a specific designation, but Microsoft generally surrounds it with words like </a:t>
            </a:r>
            <a:r>
              <a:rPr lang="en-US" b="1" dirty="0"/>
              <a:t>security, streamlined, superior performance</a:t>
            </a:r>
            <a:r>
              <a:rPr lang="en-US" dirty="0"/>
              <a:t> ?- you get the idea. Windows 10 in S mode isn’t another type of Windows 10 – truth be told, it can be enabled for wither Windows 10 Home or Pro – rather it’s a special mode that essentially limits Windows 10 inside ways to helps it be run faster, provide longer battery, and be secure and easier to manipulate. The idea is that PC manufacturers can ship devices in S mode making them as good as Chromebooks in educational environments.  They are for any organization that necessitates higher security and easier maintenance.</a:t>
            </a:r>
          </a:p>
          <a:p>
            <a:r>
              <a:rPr lang="en-US" dirty="0"/>
              <a:t>Windows 10 in S mode only allows apps to be installed through the Windows Store</a:t>
            </a:r>
          </a:p>
          <a:p>
            <a:r>
              <a:rPr lang="en-US" dirty="0"/>
              <a:t>Microsoft Edge is the default browser in S mode</a:t>
            </a:r>
          </a:p>
        </p:txBody>
      </p:sp>
    </p:spTree>
    <p:extLst>
      <p:ext uri="{BB962C8B-B14F-4D97-AF65-F5344CB8AC3E}">
        <p14:creationId xmlns:p14="http://schemas.microsoft.com/office/powerpoint/2010/main" val="2846517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035DA-F106-4875-B52B-C05922D01492}"/>
              </a:ext>
            </a:extLst>
          </p:cNvPr>
          <p:cNvSpPr>
            <a:spLocks noGrp="1"/>
          </p:cNvSpPr>
          <p:nvPr>
            <p:ph type="title"/>
          </p:nvPr>
        </p:nvSpPr>
        <p:spPr/>
        <p:txBody>
          <a:bodyPr/>
          <a:lstStyle/>
          <a:p>
            <a:r>
              <a:rPr lang="en-US" dirty="0"/>
              <a:t>Windows Autopilot Info</a:t>
            </a:r>
          </a:p>
        </p:txBody>
      </p:sp>
      <p:sp>
        <p:nvSpPr>
          <p:cNvPr id="3" name="Content Placeholder 2">
            <a:extLst>
              <a:ext uri="{FF2B5EF4-FFF2-40B4-BE49-F238E27FC236}">
                <a16:creationId xmlns:a16="http://schemas.microsoft.com/office/drawing/2014/main" id="{F9356EE7-F725-4E7D-A9EC-C71056C82AFB}"/>
              </a:ext>
            </a:extLst>
          </p:cNvPr>
          <p:cNvSpPr>
            <a:spLocks noGrp="1"/>
          </p:cNvSpPr>
          <p:nvPr>
            <p:ph idx="1"/>
          </p:nvPr>
        </p:nvSpPr>
        <p:spPr/>
        <p:txBody>
          <a:bodyPr/>
          <a:lstStyle/>
          <a:p>
            <a:r>
              <a:rPr lang="en-US" dirty="0"/>
              <a:t>Before deploying a device using Windows Autopilot, the device must be registered with the Windows Autopilot deployment service. Ideally, this would be performed by the OEM, reseller, or distributor from which the devices were purchased, but this can also be done by the organization through collecting the hardware identity and uploading it manually.</a:t>
            </a:r>
          </a:p>
          <a:p>
            <a:r>
              <a:rPr lang="en-US" dirty="0"/>
              <a:t>The hardware ID, also commonly referred to as a hardware hash, contains several details about the device, including its manufacturer, model, device serial number, hard drive serial number, and many other attributes that can be used to uniquely identify that device.</a:t>
            </a:r>
          </a:p>
          <a:p>
            <a:r>
              <a:rPr lang="en-US" dirty="0"/>
              <a:t>Demo of this.</a:t>
            </a:r>
          </a:p>
          <a:p>
            <a:r>
              <a:rPr lang="en-US" dirty="0"/>
              <a:t>Harvest and upload your Device ID,</a:t>
            </a:r>
          </a:p>
          <a:p>
            <a:r>
              <a:rPr lang="en-US" dirty="0"/>
              <a:t>Hardware Hash, Serial Number.</a:t>
            </a:r>
          </a:p>
          <a:p>
            <a:r>
              <a:rPr lang="en-US" u="sng" dirty="0">
                <a:hlinkClick r:id="rId2"/>
              </a:rPr>
              <a:t>https://www.powershellgallery.com/packages/Get-WindowsAutoPilotInfo/1.3</a:t>
            </a:r>
            <a:endParaRPr lang="en-US" dirty="0"/>
          </a:p>
        </p:txBody>
      </p:sp>
    </p:spTree>
    <p:extLst>
      <p:ext uri="{BB962C8B-B14F-4D97-AF65-F5344CB8AC3E}">
        <p14:creationId xmlns:p14="http://schemas.microsoft.com/office/powerpoint/2010/main" val="779467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3DD3FAF8-5A2C-460E-B525-2C8D4EA13F46}"/>
              </a:ext>
            </a:extLst>
          </p:cNvPr>
          <p:cNvPicPr>
            <a:picLocks noChangeAspect="1"/>
          </p:cNvPicPr>
          <p:nvPr/>
        </p:nvPicPr>
        <p:blipFill>
          <a:blip r:embed="rId2"/>
          <a:stretch>
            <a:fillRect/>
          </a:stretch>
        </p:blipFill>
        <p:spPr>
          <a:xfrm>
            <a:off x="839755" y="440543"/>
            <a:ext cx="9526555" cy="5416356"/>
          </a:xfrm>
          <a:prstGeom prst="rect">
            <a:avLst/>
          </a:prstGeom>
        </p:spPr>
      </p:pic>
      <p:sp>
        <p:nvSpPr>
          <p:cNvPr id="6" name="TextBox 5">
            <a:extLst>
              <a:ext uri="{FF2B5EF4-FFF2-40B4-BE49-F238E27FC236}">
                <a16:creationId xmlns:a16="http://schemas.microsoft.com/office/drawing/2014/main" id="{7675812B-1D3E-472C-B3AA-16AD7E15867C}"/>
              </a:ext>
            </a:extLst>
          </p:cNvPr>
          <p:cNvSpPr txBox="1"/>
          <p:nvPr/>
        </p:nvSpPr>
        <p:spPr>
          <a:xfrm>
            <a:off x="1147665" y="610222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1535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0F6DCE3A-2913-4788-99DD-D19F1A43D582}"/>
              </a:ext>
            </a:extLst>
          </p:cNvPr>
          <p:cNvPicPr>
            <a:picLocks noChangeAspect="1"/>
          </p:cNvPicPr>
          <p:nvPr/>
        </p:nvPicPr>
        <p:blipFill>
          <a:blip r:embed="rId2"/>
          <a:stretch>
            <a:fillRect/>
          </a:stretch>
        </p:blipFill>
        <p:spPr>
          <a:xfrm>
            <a:off x="803408" y="419878"/>
            <a:ext cx="10411988" cy="5919773"/>
          </a:xfrm>
          <a:prstGeom prst="rect">
            <a:avLst/>
          </a:prstGeom>
        </p:spPr>
      </p:pic>
    </p:spTree>
    <p:extLst>
      <p:ext uri="{BB962C8B-B14F-4D97-AF65-F5344CB8AC3E}">
        <p14:creationId xmlns:p14="http://schemas.microsoft.com/office/powerpoint/2010/main" val="240202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270053"/>
          </a:xfrm>
        </p:spPr>
        <p:txBody>
          <a:bodyPr>
            <a:normAutofit fontScale="90000"/>
          </a:bodyPr>
          <a:lstStyle/>
          <a:p>
            <a:r>
              <a:rPr lang="en-US" dirty="0"/>
              <a:t>Microsoft 10 in S mode deployment</a:t>
            </a:r>
            <a:br>
              <a:rPr lang="en-US" dirty="0"/>
            </a:br>
            <a:r>
              <a:rPr lang="en-US" dirty="0"/>
              <a:t>Using WDS/MDT</a:t>
            </a:r>
          </a:p>
        </p:txBody>
      </p:sp>
      <p:sp>
        <p:nvSpPr>
          <p:cNvPr id="3" name="Content Placeholder 2"/>
          <p:cNvSpPr>
            <a:spLocks noGrp="1"/>
          </p:cNvSpPr>
          <p:nvPr>
            <p:ph idx="1"/>
          </p:nvPr>
        </p:nvSpPr>
        <p:spPr/>
        <p:txBody>
          <a:bodyPr/>
          <a:lstStyle/>
          <a:p>
            <a:r>
              <a:rPr lang="en-US" u="sng" dirty="0">
                <a:hlinkClick r:id="rId2"/>
              </a:rPr>
              <a:t>https://docs.microsoft.com/en-us/windows-hardware/manufacture/desktop/windows-10-s-deployment-sxs</a:t>
            </a:r>
            <a:r>
              <a:rPr lang="en-US" u="sng" dirty="0"/>
              <a:t> </a:t>
            </a:r>
            <a:endParaRPr lang="en-US" dirty="0"/>
          </a:p>
          <a:p>
            <a:r>
              <a:rPr lang="en-US" dirty="0"/>
              <a:t>Marshall Public Schools setup a Windows Deployment Services server to PXE boot machines on the network and then initiate a lite touch Microsoft Deployment Toolkit task sequence that installed the operating system and necessary applications such as Microsoft Office 365 Pro Plus</a:t>
            </a:r>
          </a:p>
          <a:p>
            <a:r>
              <a:rPr lang="en-US" dirty="0"/>
              <a:t>These are included Free Tools with </a:t>
            </a:r>
          </a:p>
          <a:p>
            <a:r>
              <a:rPr lang="en-US" dirty="0"/>
              <a:t>a Windows Server license!</a:t>
            </a:r>
          </a:p>
          <a:p>
            <a:endParaRPr lang="en-US" dirty="0"/>
          </a:p>
          <a:p>
            <a:endParaRPr lang="en-US" dirty="0"/>
          </a:p>
        </p:txBody>
      </p:sp>
      <p:pic>
        <p:nvPicPr>
          <p:cNvPr id="4" name="Picture 3"/>
          <p:cNvPicPr>
            <a:picLocks noChangeAspect="1"/>
          </p:cNvPicPr>
          <p:nvPr/>
        </p:nvPicPr>
        <p:blipFill>
          <a:blip r:embed="rId3"/>
          <a:stretch>
            <a:fillRect/>
          </a:stretch>
        </p:blipFill>
        <p:spPr>
          <a:xfrm>
            <a:off x="5503545" y="3429000"/>
            <a:ext cx="5591175" cy="2867527"/>
          </a:xfrm>
          <a:prstGeom prst="rect">
            <a:avLst/>
          </a:prstGeom>
        </p:spPr>
      </p:pic>
    </p:spTree>
    <p:extLst>
      <p:ext uri="{BB962C8B-B14F-4D97-AF65-F5344CB8AC3E}">
        <p14:creationId xmlns:p14="http://schemas.microsoft.com/office/powerpoint/2010/main" val="156587144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4737</TotalTime>
  <Words>1010</Words>
  <Application>Microsoft Office PowerPoint</Application>
  <PresentationFormat>Widescreen</PresentationFormat>
  <Paragraphs>85</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Century Gothic</vt:lpstr>
      <vt:lpstr>Wingdings 3</vt:lpstr>
      <vt:lpstr>Slice</vt:lpstr>
      <vt:lpstr>Retrospect</vt:lpstr>
      <vt:lpstr>Windows 10 in S Mode  at Marshall Public Schools </vt:lpstr>
      <vt:lpstr>District Demographics</vt:lpstr>
      <vt:lpstr>MPS Technology Team</vt:lpstr>
      <vt:lpstr>Windows 10 in S Mode</vt:lpstr>
      <vt:lpstr>Windows 10 in S mode </vt:lpstr>
      <vt:lpstr>Windows Autopilot Info</vt:lpstr>
      <vt:lpstr>PowerPoint Presentation</vt:lpstr>
      <vt:lpstr>PowerPoint Presentation</vt:lpstr>
      <vt:lpstr>Microsoft 10 in S mode deployment Using WDS/MDT</vt:lpstr>
      <vt:lpstr>Setup School PCs Demo</vt:lpstr>
      <vt:lpstr>Office 365 admin Portal</vt:lpstr>
      <vt:lpstr>Office 365 Onedrive For Business Usage</vt:lpstr>
      <vt:lpstr>PowerPoint Presentation</vt:lpstr>
      <vt:lpstr>OUR Technology Supports the 4 C’s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10 and Office 365  at Marshall Public Schools</dc:title>
  <dc:creator>Pickthorn Todd</dc:creator>
  <cp:lastModifiedBy>install</cp:lastModifiedBy>
  <cp:revision>21</cp:revision>
  <dcterms:modified xsi:type="dcterms:W3CDTF">2019-03-06T14:10:03Z</dcterms:modified>
</cp:coreProperties>
</file>